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9A7561C-FD0C-4C05-A217-D25EE9A1DF8C}" type="datetimeFigureOut">
              <a:rPr lang="en-NZ"/>
              <a:pPr>
                <a:defRPr/>
              </a:pPr>
              <a:t>3/03/2014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6ED9019-6D54-4892-AE08-A9BE8448C31D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383885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4B23F070-08C9-412A-9085-80791CA695D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420239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23DE152-2CCC-4962-8049-9819A43F293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37788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3BC4667-C814-47C3-B849-46F70F8E9F8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39355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92354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E35F225-7DE2-43E6-9093-8A7E5FEBB5F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10379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512C0B5-F4FE-4D41-9BCB-0638CD1652B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24620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DFE44F9-6DA6-4970-91DA-05D4C6D3351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12204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8E87554-22DF-4FBA-838F-CD9902C0F3D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11594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C00BEB5-4943-420C-9CB1-4F5E5BA6CD6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42066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2FCAFC5-A776-4721-B1D0-E96C08E453A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451378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8274BA3-AE03-4C91-8303-F3E9A1CD3CA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76335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b="1" dirty="0" smtClean="0">
                <a:solidFill>
                  <a:srgbClr val="FFFF00"/>
                </a:solidFill>
              </a:rPr>
              <a:t>	</a:t>
            </a:r>
            <a:r>
              <a:rPr lang="en-GB" b="1" i="1" dirty="0">
                <a:solidFill>
                  <a:srgbClr val="FFFF00"/>
                </a:solidFill>
              </a:rPr>
              <a:t>Go, tell it on the mountain,</a:t>
            </a:r>
            <a:endParaRPr lang="en-NZ" b="1" i="1" dirty="0">
              <a:solidFill>
                <a:srgbClr val="FFFF00"/>
              </a:solidFill>
            </a:endParaRPr>
          </a:p>
          <a:p>
            <a:r>
              <a:rPr lang="en-GB" i="1" dirty="0"/>
              <a:t>		over the hills and </a:t>
            </a:r>
            <a:r>
              <a:rPr lang="en-GB" i="1" dirty="0" err="1"/>
              <a:t>ev’rywhere</a:t>
            </a:r>
            <a:r>
              <a:rPr lang="en-GB" i="1" dirty="0"/>
              <a:t>;</a:t>
            </a:r>
            <a:endParaRPr lang="en-NZ" i="1" dirty="0"/>
          </a:p>
          <a:p>
            <a:r>
              <a:rPr lang="en-GB" i="1" dirty="0"/>
              <a:t>	go, tell it on the mountain</a:t>
            </a:r>
            <a:endParaRPr lang="en-NZ" i="1" dirty="0"/>
          </a:p>
          <a:p>
            <a:r>
              <a:rPr lang="en-GB" i="1" dirty="0"/>
              <a:t>		that Jesus Christ is born</a:t>
            </a:r>
            <a:r>
              <a:rPr lang="en-GB" i="1" dirty="0" smtClean="0"/>
              <a:t>.</a:t>
            </a:r>
            <a:endParaRPr lang="en-NZ" i="1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244]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1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While shepherds kept their watching</a:t>
            </a:r>
            <a:endParaRPr lang="en-NZ" dirty="0"/>
          </a:p>
          <a:p>
            <a:r>
              <a:rPr lang="en-GB" dirty="0"/>
              <a:t>		o’er silent flocks by night,</a:t>
            </a:r>
            <a:endParaRPr lang="en-NZ" dirty="0"/>
          </a:p>
          <a:p>
            <a:r>
              <a:rPr lang="en-GB" dirty="0"/>
              <a:t>		behold, throughout the heavens</a:t>
            </a:r>
            <a:endParaRPr lang="en-NZ" dirty="0"/>
          </a:p>
          <a:p>
            <a:r>
              <a:rPr lang="en-GB" dirty="0"/>
              <a:t>		there shone a holy light.</a:t>
            </a:r>
            <a:endParaRPr lang="en-NZ" dirty="0"/>
          </a:p>
          <a:p>
            <a:pPr eaLnBrk="1" hangingPunct="1"/>
            <a:endParaRPr lang="en-NZ" altLang="en-US" dirty="0" smtClean="0"/>
          </a:p>
          <a:p>
            <a:r>
              <a:rPr lang="en-NZ" altLang="en-US" dirty="0"/>
              <a:t>	</a:t>
            </a:r>
            <a:r>
              <a:rPr lang="en-GB" i="1" dirty="0"/>
              <a:t>Go, tell it on the mountain,</a:t>
            </a:r>
            <a:endParaRPr lang="en-NZ" i="1" dirty="0"/>
          </a:p>
          <a:p>
            <a:r>
              <a:rPr lang="en-GB" i="1" dirty="0"/>
              <a:t>		over the hills and </a:t>
            </a:r>
            <a:r>
              <a:rPr lang="en-GB" i="1" dirty="0" err="1"/>
              <a:t>ev’rywhere</a:t>
            </a:r>
            <a:r>
              <a:rPr lang="en-GB" i="1" dirty="0"/>
              <a:t>;</a:t>
            </a:r>
            <a:endParaRPr lang="en-NZ" i="1" dirty="0"/>
          </a:p>
          <a:p>
            <a:r>
              <a:rPr lang="en-GB" i="1" dirty="0"/>
              <a:t>	go, tell it on the mountain</a:t>
            </a:r>
            <a:endParaRPr lang="en-NZ" i="1" dirty="0"/>
          </a:p>
          <a:p>
            <a:r>
              <a:rPr lang="en-GB" i="1" dirty="0"/>
              <a:t>		that Jesus Christ is born</a:t>
            </a:r>
            <a:r>
              <a:rPr lang="en-GB" i="1" dirty="0" smtClean="0"/>
              <a:t>.</a:t>
            </a:r>
            <a:endParaRPr lang="en-NZ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 shepherds feared and trembled</a:t>
            </a:r>
            <a:endParaRPr lang="en-NZ" dirty="0"/>
          </a:p>
          <a:p>
            <a:r>
              <a:rPr lang="en-GB" dirty="0"/>
              <a:t>		when lo! above the earth</a:t>
            </a:r>
            <a:endParaRPr lang="en-NZ" dirty="0"/>
          </a:p>
          <a:p>
            <a:r>
              <a:rPr lang="en-GB" dirty="0"/>
              <a:t>		rang out the angel chorus</a:t>
            </a:r>
            <a:endParaRPr lang="en-NZ" dirty="0"/>
          </a:p>
          <a:p>
            <a:r>
              <a:rPr lang="en-GB" dirty="0"/>
              <a:t>		that hailed our Saviour’s birth.</a:t>
            </a:r>
            <a:endParaRPr lang="en-NZ" dirty="0"/>
          </a:p>
          <a:p>
            <a:pPr eaLnBrk="1" hangingPunct="1"/>
            <a:endParaRPr lang="en-NZ" altLang="en-US" dirty="0" smtClean="0"/>
          </a:p>
          <a:p>
            <a:r>
              <a:rPr lang="en-NZ" altLang="en-US" dirty="0"/>
              <a:t>	</a:t>
            </a:r>
            <a:r>
              <a:rPr lang="en-GB" i="1" dirty="0"/>
              <a:t>Go, tell it on the mountain,</a:t>
            </a:r>
            <a:endParaRPr lang="en-NZ" i="1" dirty="0"/>
          </a:p>
          <a:p>
            <a:r>
              <a:rPr lang="en-GB" i="1" dirty="0"/>
              <a:t>		over the hills and </a:t>
            </a:r>
            <a:r>
              <a:rPr lang="en-GB" i="1" dirty="0" err="1"/>
              <a:t>ev’rywhere</a:t>
            </a:r>
            <a:r>
              <a:rPr lang="en-GB" i="1" dirty="0"/>
              <a:t>;</a:t>
            </a:r>
            <a:endParaRPr lang="en-NZ" i="1" dirty="0"/>
          </a:p>
          <a:p>
            <a:r>
              <a:rPr lang="en-GB" i="1" dirty="0"/>
              <a:t>	go, tell it on the mountain</a:t>
            </a:r>
            <a:endParaRPr lang="en-NZ" i="1" dirty="0"/>
          </a:p>
          <a:p>
            <a:r>
              <a:rPr lang="en-GB" i="1" dirty="0"/>
              <a:t>		that Jesus Christ is born</a:t>
            </a:r>
            <a:r>
              <a:rPr lang="en-GB" i="1" dirty="0" smtClean="0"/>
              <a:t>.</a:t>
            </a:r>
            <a:endParaRPr lang="en-NZ" i="1" dirty="0"/>
          </a:p>
        </p:txBody>
      </p:sp>
    </p:spTree>
    <p:extLst>
      <p:ext uri="{BB962C8B-B14F-4D97-AF65-F5344CB8AC3E}">
        <p14:creationId xmlns:p14="http://schemas.microsoft.com/office/powerpoint/2010/main" val="4103216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Down in a lowly stable</a:t>
            </a:r>
            <a:endParaRPr lang="en-NZ" dirty="0"/>
          </a:p>
          <a:p>
            <a:r>
              <a:rPr lang="en-GB" dirty="0"/>
              <a:t>		the humble Christ was born,</a:t>
            </a:r>
            <a:endParaRPr lang="en-NZ" dirty="0"/>
          </a:p>
          <a:p>
            <a:r>
              <a:rPr lang="en-GB" dirty="0"/>
              <a:t>		and God sent us salvation</a:t>
            </a:r>
            <a:endParaRPr lang="en-NZ" dirty="0"/>
          </a:p>
          <a:p>
            <a:r>
              <a:rPr lang="en-GB" dirty="0"/>
              <a:t>		that blessed Christmas morn.</a:t>
            </a:r>
            <a:endParaRPr lang="en-NZ" dirty="0"/>
          </a:p>
          <a:p>
            <a:pPr eaLnBrk="1" hangingPunct="1"/>
            <a:endParaRPr lang="en-NZ" altLang="en-US" dirty="0" smtClean="0"/>
          </a:p>
          <a:p>
            <a:r>
              <a:rPr lang="en-NZ" altLang="en-US" dirty="0"/>
              <a:t>	</a:t>
            </a:r>
            <a:r>
              <a:rPr lang="en-GB" i="1" dirty="0"/>
              <a:t>Go, tell it on the mountain,</a:t>
            </a:r>
            <a:endParaRPr lang="en-NZ" i="1" dirty="0"/>
          </a:p>
          <a:p>
            <a:r>
              <a:rPr lang="en-GB" i="1" dirty="0"/>
              <a:t>		over the hills and </a:t>
            </a:r>
            <a:r>
              <a:rPr lang="en-GB" i="1" dirty="0" err="1"/>
              <a:t>ev’rywhere</a:t>
            </a:r>
            <a:r>
              <a:rPr lang="en-GB" i="1" dirty="0"/>
              <a:t>;</a:t>
            </a:r>
            <a:endParaRPr lang="en-NZ" i="1" dirty="0"/>
          </a:p>
          <a:p>
            <a:r>
              <a:rPr lang="en-GB" i="1" dirty="0"/>
              <a:t>	go, tell it on the mountain</a:t>
            </a:r>
            <a:endParaRPr lang="en-NZ" i="1" dirty="0"/>
          </a:p>
          <a:p>
            <a:r>
              <a:rPr lang="en-GB" i="1" dirty="0"/>
              <a:t>		that Jesus Christ is born</a:t>
            </a:r>
            <a:r>
              <a:rPr lang="en-GB" i="1" dirty="0" smtClean="0"/>
              <a:t>.</a:t>
            </a:r>
            <a:endParaRPr lang="en-NZ" i="1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244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John W. Work, Jr., 1907, alt.</a:t>
            </a:r>
            <a:endParaRPr lang="en-NZ" sz="1000" dirty="0"/>
          </a:p>
          <a:p>
            <a:pPr algn="r"/>
            <a:r>
              <a:rPr lang="en-GB" sz="1000" dirty="0"/>
              <a:t>Tune: African-American spiritual, 19th cent.; arr. composite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2</TotalTime>
  <Words>44</Words>
  <Application>Microsoft Office PowerPoint</Application>
  <PresentationFormat>On-screen Show (4:3)</PresentationFormat>
  <Paragraphs>36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2</cp:revision>
  <cp:lastPrinted>1601-01-01T00:00:00Z</cp:lastPrinted>
  <dcterms:created xsi:type="dcterms:W3CDTF">2014-03-02T21:54:42Z</dcterms:created>
  <dcterms:modified xsi:type="dcterms:W3CDTF">2014-03-02T21:57:12Z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